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92D050"/>
            </a:gs>
            <a:gs pos="4800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4F7FFE-74A8-43EB-B706-338CB5B47BA8}" type="datetimeFigureOut">
              <a:rPr lang="pl-PL" smtClean="0"/>
              <a:t>2010-04-29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1D71E3-52A4-4023-9DF1-D30DF0066DFF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Kultura w Paczkowie</a:t>
            </a:r>
            <a:endParaRPr lang="pl-PL" sz="80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advTm="14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 rot="421372">
            <a:off x="5617638" y="4889696"/>
            <a:ext cx="2916183" cy="923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pl-PL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Karaoke</a:t>
            </a:r>
          </a:p>
        </p:txBody>
      </p:sp>
      <p:pic>
        <p:nvPicPr>
          <p:cNvPr id="70658" name="Picture 2" descr="http://www.paczkow.eu/asp/galeria/2010_karaoke/0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6096000" cy="40576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14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www.paczkow.eu/asp/galeria/2010_karaoke/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4286280" cy="285305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71684" name="Picture 4" descr="http://www.paczkow.eu/asp/galeria/2010_karaoke/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3357562"/>
            <a:ext cx="4400277" cy="292893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Tm="14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www.paczkow.eu/asp/galeria/2010_karaoke/0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6096000" cy="40576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2708" name="Picture 4" descr="http://www.paczkow.eu/asp/galeria/2010_karaoke/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928934"/>
            <a:ext cx="5473559" cy="364333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14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285720" y="2000240"/>
            <a:ext cx="8229600" cy="4525963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dirty="0" smtClean="0"/>
              <a:t>	</a:t>
            </a:r>
            <a:r>
              <a:rPr lang="pl-PL" sz="2400" dirty="0" smtClean="0"/>
              <a:t>Paczkowska Biblioteka powstała 1 czerwca 1948 roku na mocy decyzji ówczesnego Zarządu Miejskiego, jako pierwsza po drugiej wojnie światowej instytucja kulturalno-oświatowa w naszym mieście. Dziś Biblioteka Publiczna w Paczkowie posiada łącznie 53 206 egzemplarzy książek, z czego w samym Paczkowie pozostaje do dyspozycji czytelników 27 419 egzemplarzy. Biblioteka prowadzi wypożyczalnię międzybiblioteczną, toteż na życzenie czytelnika może sprowadzić każdą potrzebną książkę z innych bibliotek w kraju.</a:t>
            </a:r>
          </a:p>
        </p:txBody>
      </p:sp>
      <p:sp>
        <p:nvSpPr>
          <p:cNvPr id="15363" name="WordArt 4" descr="Wąskie pionowe"/>
          <p:cNvSpPr>
            <a:spLocks noChangeArrowheads="1" noChangeShapeType="1" noTextEdit="1"/>
          </p:cNvSpPr>
          <p:nvPr/>
        </p:nvSpPr>
        <p:spPr bwMode="auto">
          <a:xfrm>
            <a:off x="2285984" y="214290"/>
            <a:ext cx="4857784" cy="1357322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pl-PL" sz="3600" kern="10" dirty="0" smtClean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Biblioteka </a:t>
            </a:r>
            <a:r>
              <a:rPr lang="pl-PL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Publiczna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971550" y="404813"/>
            <a:ext cx="76327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Century Schoolbook"/>
              </a:rPr>
              <a:t>Biblioteka Publiczna-zdjęcia</a:t>
            </a:r>
          </a:p>
        </p:txBody>
      </p:sp>
      <p:pic>
        <p:nvPicPr>
          <p:cNvPr id="4" name="Picture 4" descr="Obraz 034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3428992" y="2571744"/>
            <a:ext cx="5535092" cy="4151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7" descr="Obraz 0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928670"/>
            <a:ext cx="5286412" cy="3573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571472" y="214290"/>
            <a:ext cx="2794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pl-P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</a:t>
            </a:r>
            <a:r>
              <a:rPr lang="pl-PL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ejście</a:t>
            </a:r>
            <a:endParaRPr lang="pl-PL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Obraz 3" descr="IMG_3900 - Kopi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500042"/>
            <a:ext cx="5104295" cy="328614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2290" name="Obraz 3" descr="IMG_390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71613"/>
            <a:ext cx="4429156" cy="28738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Obraz 3" descr="IMG_3909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357562"/>
            <a:ext cx="4214810" cy="31611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push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 rot="649358">
            <a:off x="2843404" y="363518"/>
            <a:ext cx="4038159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l-PL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Czytelnia dla dzieci</a:t>
            </a:r>
          </a:p>
        </p:txBody>
      </p:sp>
      <p:pic>
        <p:nvPicPr>
          <p:cNvPr id="13315" name="Obraz 4" descr="IMG_3904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71678"/>
            <a:ext cx="4572000" cy="3429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3316" name="Picture 4" descr="\\SBS2008\redirected$\nauczyciel053n\Pulpit\zdjęcia paczków\IMG_39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0" y="3571875"/>
            <a:ext cx="3730625" cy="279717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ransition spd="med"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643050"/>
            <a:ext cx="8229600" cy="4525962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dirty="0" smtClean="0"/>
              <a:t>	Ognisko Artystyczne w tym roku obchodzi 20 urodziny. Ognisko Artystyczne w Paczkowie prowadzi szeroko pojętą działalność plastyczną, m.in. Organizację działań plastycznych oraz wydarzeń upowszechniających plastykę. Placówka organizuje wystawy, warsztaty plastyczne oraz międzynarodowe plenery twórcze.</a:t>
            </a:r>
          </a:p>
          <a:p>
            <a:pPr algn="just" eaLnBrk="1" hangingPunct="1">
              <a:buFontTx/>
              <a:buNone/>
            </a:pPr>
            <a:r>
              <a:rPr lang="pl-PL" sz="2400" dirty="0" smtClean="0"/>
              <a:t>	Zajęcia edukacyjne prowadzone są w następujących grupach:</a:t>
            </a:r>
          </a:p>
          <a:p>
            <a:pPr algn="just" eaLnBrk="1" hangingPunct="1">
              <a:buFontTx/>
              <a:buNone/>
            </a:pPr>
            <a:r>
              <a:rPr lang="pl-PL" sz="2400" dirty="0" smtClean="0"/>
              <a:t>	a) </a:t>
            </a:r>
            <a:r>
              <a:rPr lang="pl-PL" sz="2400" i="1" dirty="0" smtClean="0"/>
              <a:t>DZIAŁ</a:t>
            </a:r>
            <a:r>
              <a:rPr lang="pl-PL" sz="2400" b="1" dirty="0" smtClean="0"/>
              <a:t> </a:t>
            </a:r>
            <a:r>
              <a:rPr lang="pl-PL" sz="2400" i="1" dirty="0" smtClean="0"/>
              <a:t>DZIECIĘCY-</a:t>
            </a:r>
            <a:r>
              <a:rPr lang="pl-PL" sz="2400" dirty="0" smtClean="0"/>
              <a:t>ćwiczenia kolorystyczne i modelowanie</a:t>
            </a:r>
          </a:p>
          <a:p>
            <a:pPr algn="just" eaLnBrk="1" hangingPunct="1">
              <a:buFontTx/>
              <a:buNone/>
            </a:pPr>
            <a:r>
              <a:rPr lang="pl-PL" sz="2400" dirty="0" smtClean="0"/>
              <a:t>	b) </a:t>
            </a:r>
            <a:r>
              <a:rPr lang="pl-PL" sz="2400" i="1" dirty="0" smtClean="0"/>
              <a:t>DZIAŁ MŁODZIEŻOWY-</a:t>
            </a:r>
            <a:r>
              <a:rPr lang="pl-PL" sz="2400" dirty="0" smtClean="0"/>
              <a:t>malarstwo, rysunek, rzeźba, grafika, tkactwo, historia sztuki</a:t>
            </a:r>
          </a:p>
          <a:p>
            <a:pPr eaLnBrk="1" hangingPunct="1">
              <a:buFontTx/>
              <a:buNone/>
            </a:pPr>
            <a:endParaRPr lang="pl-PL" dirty="0" smtClean="0"/>
          </a:p>
        </p:txBody>
      </p:sp>
      <p:sp>
        <p:nvSpPr>
          <p:cNvPr id="21507" name="WordArt 4"/>
          <p:cNvSpPr>
            <a:spLocks noChangeArrowheads="1" noChangeShapeType="1" noTextEdit="1"/>
          </p:cNvSpPr>
          <p:nvPr/>
        </p:nvSpPr>
        <p:spPr bwMode="auto">
          <a:xfrm>
            <a:off x="2484438" y="476250"/>
            <a:ext cx="4608512" cy="668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dirty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Gloucester MT Extra Condensed"/>
              </a:rPr>
              <a:t>Ognisko Artystyczne</a:t>
            </a: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2285984" y="0"/>
            <a:ext cx="5303859" cy="1381113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pl-PL" sz="6600" b="1" kern="10" dirty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Gill Sans MT Ext Condensed Bold"/>
              </a:rPr>
              <a:t>Ognisko Artystyczne-zdjęcia</a:t>
            </a:r>
          </a:p>
        </p:txBody>
      </p:sp>
      <p:pic>
        <p:nvPicPr>
          <p:cNvPr id="16387" name="Picture 5" descr="Obraz 0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857364"/>
            <a:ext cx="4345584" cy="32147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8" name="Picture 4" descr="\\SBS2008\redirected$\nauczyciel053n\Pulpit\zdjęcia paczków\IMG_39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3143248"/>
            <a:ext cx="4659274" cy="3494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Obraz 0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4574821" cy="343037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3555" name="WordArt 7"/>
          <p:cNvSpPr>
            <a:spLocks noChangeArrowheads="1" noChangeShapeType="1" noTextEdit="1"/>
          </p:cNvSpPr>
          <p:nvPr/>
        </p:nvSpPr>
        <p:spPr bwMode="auto">
          <a:xfrm>
            <a:off x="3214678" y="285728"/>
            <a:ext cx="3214710" cy="8572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b="1" kern="10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/>
              </a:rPr>
              <a:t>Rzeźba</a:t>
            </a:r>
          </a:p>
        </p:txBody>
      </p:sp>
      <p:pic>
        <p:nvPicPr>
          <p:cNvPr id="4" name="Obraz 3" descr="IMG_372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071810"/>
            <a:ext cx="4643438" cy="34825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pPr algn="just" eaLnBrk="1" hangingPunct="1">
              <a:buFontTx/>
              <a:buNone/>
            </a:pPr>
            <a:r>
              <a:rPr lang="pl-PL" sz="2400" dirty="0" smtClean="0"/>
              <a:t>	Ośrodek Kultury i Rekreacji w Paczkowie jest jednostką organizacyjną Gminy Paczków, która funkcjonuje od 1967 r. Oferta programowa </a:t>
            </a:r>
            <a:r>
              <a:rPr lang="pl-PL" sz="2400" dirty="0" err="1" smtClean="0"/>
              <a:t>OKiR</a:t>
            </a:r>
            <a:r>
              <a:rPr lang="pl-PL" sz="2400" dirty="0" smtClean="0"/>
              <a:t> adresowana jest do wszystkich mieszkańców Paczkowa. Znaleźć w niej można m.in. Różnorodne imprezy muzyczne i taneczne, festiwale, konkursy, oraz zajęcia artystyczne, edukacyjne i rekreacyjne, które umożliwiają miłe a zarazem twórcze, rozwijające intelektualnie, duchowo i fizycznie spędzanie czasu wolnego. </a:t>
            </a:r>
            <a:r>
              <a:rPr lang="pl-PL" sz="2400" dirty="0" err="1" smtClean="0"/>
              <a:t>OKiR</a:t>
            </a:r>
            <a:r>
              <a:rPr lang="pl-PL" sz="2400" dirty="0" smtClean="0"/>
              <a:t> prowadzi kilka stałych sekcji artystycznych:</a:t>
            </a:r>
          </a:p>
          <a:p>
            <a:pPr algn="just" eaLnBrk="1" hangingPunct="1">
              <a:buFontTx/>
              <a:buNone/>
            </a:pPr>
            <a:r>
              <a:rPr lang="pl-PL" sz="2400" dirty="0" smtClean="0"/>
              <a:t>	• Klub Tańca „Bolero”</a:t>
            </a:r>
          </a:p>
          <a:p>
            <a:pPr algn="just" eaLnBrk="1" hangingPunct="1">
              <a:buFontTx/>
              <a:buNone/>
            </a:pPr>
            <a:r>
              <a:rPr lang="pl-PL" sz="2400" dirty="0" smtClean="0"/>
              <a:t>	• Studio Piosenki</a:t>
            </a:r>
          </a:p>
          <a:p>
            <a:pPr algn="just" eaLnBrk="1" hangingPunct="1">
              <a:buFontTx/>
              <a:buNone/>
            </a:pPr>
            <a:r>
              <a:rPr lang="pl-PL" sz="2400" dirty="0" smtClean="0"/>
              <a:t>	• Zespoły Teatralne „Scena” i „Baj”</a:t>
            </a:r>
          </a:p>
          <a:p>
            <a:pPr algn="ctr" eaLnBrk="1" hangingPunct="1">
              <a:buFontTx/>
              <a:buNone/>
            </a:pPr>
            <a:endParaRPr lang="pl-PL" sz="2000" b="1" dirty="0" smtClean="0">
              <a:solidFill>
                <a:schemeClr val="bg1"/>
              </a:solidFill>
            </a:endParaRPr>
          </a:p>
        </p:txBody>
      </p:sp>
      <p:sp>
        <p:nvSpPr>
          <p:cNvPr id="3075" name="WordArt 4"/>
          <p:cNvSpPr>
            <a:spLocks noChangeArrowheads="1" noChangeShapeType="1" noTextEdit="1"/>
          </p:cNvSpPr>
          <p:nvPr/>
        </p:nvSpPr>
        <p:spPr bwMode="auto">
          <a:xfrm>
            <a:off x="1928794" y="357166"/>
            <a:ext cx="5878536" cy="102392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ill Sans Ultra Bold Condensed"/>
              </a:rPr>
              <a:t>Ośrodek Kultury i Rekreacji</a:t>
            </a: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\\SBS2008\redirected$\nauczyciel053n\Pulpit\zdjęcia paczków\IMG_37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6215106" cy="46613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4755" name="Picture 3" descr="\\SBS2008\redirected$\nauczyciel053n\Pulpit\zdjęcia paczków\IMG_37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286124"/>
            <a:ext cx="4444960" cy="333372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 advTm="14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Obraz 3" descr="IMG_3759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0"/>
            <a:ext cx="5643602" cy="423270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" name="Obraz 3" descr="IMG_3760 - Kopia (2)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429000"/>
            <a:ext cx="4286248" cy="321468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slow">
    <p:cut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Obraz 3" descr="IMG_376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4143404" cy="31075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5" name="Obraz 3" descr="IMG_3762 - Kopia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2786058"/>
            <a:ext cx="4929222" cy="3696917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spd="med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4"/>
          <p:cNvSpPr>
            <a:spLocks noChangeArrowheads="1" noChangeShapeType="1" noTextEdit="1"/>
          </p:cNvSpPr>
          <p:nvPr/>
        </p:nvSpPr>
        <p:spPr bwMode="auto">
          <a:xfrm>
            <a:off x="2643174" y="142852"/>
            <a:ext cx="5016521" cy="159701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pl-PL" sz="3600" kern="10" spc="-360" dirty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+mj-lt"/>
              </a:rPr>
              <a:t>Pracownia               </a:t>
            </a:r>
            <a:endParaRPr lang="pl-PL" sz="3600" kern="10" spc="-360" dirty="0" smtClean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latin typeface="+mj-lt"/>
            </a:endParaRPr>
          </a:p>
          <a:p>
            <a:pPr algn="ctr"/>
            <a:r>
              <a:rPr lang="pl-PL" sz="3600" kern="10" spc="-360" dirty="0" smtClean="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latin typeface="+mj-lt"/>
              </a:rPr>
              <a:t>dziecięca</a:t>
            </a:r>
            <a:endParaRPr lang="pl-PL" sz="3600" kern="10" spc="-360" dirty="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latin typeface="+mj-lt"/>
            </a:endParaRPr>
          </a:p>
        </p:txBody>
      </p:sp>
      <p:pic>
        <p:nvPicPr>
          <p:cNvPr id="27651" name="Picture 5" descr="Obraz 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4786313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Obraz 3" descr="IMG_3917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857496"/>
            <a:ext cx="4929187" cy="369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Obraz 3" descr="IMG_39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5214974" cy="35719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Obraz 3" descr="IMG_391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571744"/>
            <a:ext cx="5214942" cy="39112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med">
    <p:circl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Obraz 3" descr="IMG_372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089520"/>
            <a:ext cx="3786214" cy="28396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Obraz 4" descr="IMG_372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571876"/>
            <a:ext cx="3833949" cy="2874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Prostokąt 5"/>
          <p:cNvSpPr/>
          <p:nvPr/>
        </p:nvSpPr>
        <p:spPr>
          <a:xfrm>
            <a:off x="200205" y="500042"/>
            <a:ext cx="8943795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pl-PL" sz="5400" b="1" dirty="0">
                <a:ln/>
                <a:solidFill>
                  <a:srgbClr val="D72929"/>
                </a:solidFill>
              </a:rPr>
              <a:t>Wystawa obrazów tkanych</a:t>
            </a:r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2643174" y="428604"/>
            <a:ext cx="362791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l-P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Malarstwo</a:t>
            </a:r>
          </a:p>
        </p:txBody>
      </p:sp>
      <p:pic>
        <p:nvPicPr>
          <p:cNvPr id="30723" name="Obraz 5" descr="IMG_373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1500188"/>
            <a:ext cx="3571875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ut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341438"/>
            <a:ext cx="8229600" cy="4525962"/>
          </a:xfrm>
        </p:spPr>
        <p:txBody>
          <a:bodyPr/>
          <a:lstStyle/>
          <a:p>
            <a:pPr marL="609600" indent="-609600" algn="just" eaLnBrk="1" hangingPunct="1">
              <a:buFontTx/>
              <a:buNone/>
            </a:pPr>
            <a:r>
              <a:rPr lang="pl-PL" sz="2400" dirty="0" smtClean="0"/>
              <a:t>	Historia paczkowskiego kina sięga 1936 roku, kiedy to przy ulicy Piastowej zostało otwarte kino „Deli”. Po wojnie obiekt przemianowano na kino „Kopernik” i tak jest do dziś.</a:t>
            </a:r>
          </a:p>
          <a:p>
            <a:pPr marL="609600" indent="-609600" algn="just" eaLnBrk="1" hangingPunct="1">
              <a:buFontTx/>
              <a:buNone/>
            </a:pPr>
            <a:r>
              <a:rPr lang="pl-PL" sz="2400" dirty="0" smtClean="0"/>
              <a:t>	Propozycje repertuarowe kina starają się zaspokoić potrzeby środowiska i kinomanów. Oprócz seansów popołudniowych organizowane są seanse zbiorowe dla dzieci przedszkolnych, szkół podstawowych w godzinach porannych.</a:t>
            </a:r>
          </a:p>
          <a:p>
            <a:pPr marL="609600" indent="-609600" algn="just" eaLnBrk="1" hangingPunct="1">
              <a:buFontTx/>
              <a:buNone/>
            </a:pPr>
            <a:r>
              <a:rPr lang="pl-PL" sz="2400" dirty="0" smtClean="0"/>
              <a:t>	Kino posiada:</a:t>
            </a:r>
          </a:p>
          <a:p>
            <a:pPr marL="1009650" lvl="1" indent="-609600" algn="just" eaLnBrk="1" hangingPunct="1">
              <a:buFontTx/>
              <a:buAutoNum type="arabicParenR"/>
            </a:pPr>
            <a:r>
              <a:rPr lang="pl-PL" sz="2400" i="1" dirty="0" smtClean="0"/>
              <a:t>Aparaturę projekcyjną 35 mm</a:t>
            </a:r>
          </a:p>
          <a:p>
            <a:pPr marL="1009650" lvl="1" indent="-609600" algn="just" eaLnBrk="1" hangingPunct="1">
              <a:buFontTx/>
              <a:buAutoNum type="arabicParenR"/>
            </a:pPr>
            <a:r>
              <a:rPr lang="pl-PL" sz="2400" i="1" dirty="0" smtClean="0"/>
              <a:t>333 miejsca na widowni</a:t>
            </a:r>
          </a:p>
          <a:p>
            <a:pPr marL="1009650" lvl="1" indent="-609600" algn="just" eaLnBrk="1" hangingPunct="1">
              <a:buFontTx/>
              <a:buAutoNum type="arabicParenR"/>
            </a:pPr>
            <a:r>
              <a:rPr lang="pl-PL" sz="2400" i="1" dirty="0" err="1" smtClean="0"/>
              <a:t>Dźwięk–Dolby</a:t>
            </a:r>
            <a:r>
              <a:rPr lang="pl-PL" sz="2400" i="1" dirty="0" smtClean="0"/>
              <a:t> Stereo </a:t>
            </a:r>
            <a:r>
              <a:rPr lang="pl-PL" sz="2400" i="1" dirty="0" err="1" smtClean="0"/>
              <a:t>Surround</a:t>
            </a:r>
            <a:endParaRPr lang="pl-PL" sz="2400" i="1" dirty="0" smtClean="0"/>
          </a:p>
          <a:p>
            <a:pPr marL="609600" indent="-609600" algn="ctr" eaLnBrk="1" hangingPunct="1">
              <a:buFontTx/>
              <a:buAutoNum type="arabicParenR"/>
            </a:pPr>
            <a:endParaRPr lang="pl-PL" sz="2000" dirty="0" smtClean="0"/>
          </a:p>
          <a:p>
            <a:pPr marL="609600" indent="-609600" eaLnBrk="1" hangingPunct="1">
              <a:buFontTx/>
              <a:buNone/>
            </a:pPr>
            <a:endParaRPr lang="pl-PL" dirty="0" smtClean="0"/>
          </a:p>
        </p:txBody>
      </p:sp>
      <p:sp>
        <p:nvSpPr>
          <p:cNvPr id="31747" name="WordArt 4"/>
          <p:cNvSpPr>
            <a:spLocks noChangeArrowheads="1" noChangeShapeType="1" noTextEdit="1"/>
          </p:cNvSpPr>
          <p:nvPr/>
        </p:nvSpPr>
        <p:spPr bwMode="auto">
          <a:xfrm>
            <a:off x="2268538" y="404813"/>
            <a:ext cx="5375296" cy="552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spc="720" dirty="0">
                <a:ln w="9525">
                  <a:noFill/>
                  <a:round/>
                  <a:headEnd/>
                  <a:tailEnd/>
                </a:ln>
                <a:solidFill>
                  <a:srgbClr val="D72929"/>
                </a:solidFill>
                <a:effectLst>
                  <a:outerShdw dist="45791" dir="3378596" algn="ctr" rotWithShape="0">
                    <a:srgbClr val="4D4D4D">
                      <a:alpha val="79999"/>
                    </a:srgbClr>
                  </a:outerShdw>
                </a:effectLst>
                <a:latin typeface="Berlin Sans FB Demi" pitchFamily="34" charset="0"/>
              </a:rPr>
              <a:t>Kino "Kopernik"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WordArt 6"/>
          <p:cNvSpPr>
            <a:spLocks noChangeArrowheads="1" noChangeShapeType="1" noTextEdit="1"/>
          </p:cNvSpPr>
          <p:nvPr/>
        </p:nvSpPr>
        <p:spPr bwMode="auto">
          <a:xfrm>
            <a:off x="2051050" y="549275"/>
            <a:ext cx="54006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dirty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Gill Sans Ultra Bold Condensed"/>
              </a:rPr>
              <a:t>Kino "Kopernik"</a:t>
            </a:r>
          </a:p>
        </p:txBody>
      </p:sp>
      <p:pic>
        <p:nvPicPr>
          <p:cNvPr id="32771" name="Picture 7" descr="Obraz 0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5572164" cy="3994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\\SBS2008\redirected$\nauczyciel053n\Pulpit\zdjęcia paczków\IMG_38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468" y="3714752"/>
            <a:ext cx="4000662" cy="3000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Obraz 3" descr="IMG_3886 - Kopia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4929187" cy="36972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3" name="Obraz 3" descr="IMG_3888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2857496"/>
            <a:ext cx="4429125" cy="33226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 spd="med">
    <p:comb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714356"/>
            <a:ext cx="6868780" cy="45720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Prostokąt 4"/>
          <p:cNvSpPr/>
          <p:nvPr/>
        </p:nvSpPr>
        <p:spPr>
          <a:xfrm>
            <a:off x="714348" y="5715016"/>
            <a:ext cx="739907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pl-PL" sz="28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Zabawa karnawałowa z policusiem</a:t>
            </a:r>
          </a:p>
        </p:txBody>
      </p:sp>
    </p:spTree>
  </p:cSld>
  <p:clrMapOvr>
    <a:masterClrMapping/>
  </p:clrMapOvr>
  <p:transition advTm="14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 descr="00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642918"/>
            <a:ext cx="5643602" cy="3756523"/>
          </a:xfrm>
          <a:prstGeom prst="ellipse">
            <a:avLst/>
          </a:prstGeom>
          <a:ln w="190500" cap="rnd">
            <a:solidFill>
              <a:srgbClr val="C8C6BD"/>
            </a:solidFill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172" name="Picture 4" descr="http://www.paczkow.eu/asp/galeria/2010_policus/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2285992"/>
            <a:ext cx="4929222" cy="3281013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Tm="14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http://www.paczkow.eu/asp/galeria/2010_warsztaty_rysunkowe/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5072098" cy="33761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6564" name="Picture 4" descr="http://www.paczkow.eu/asp/galeria/2010_warsztaty_rysunkowe/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2959739"/>
            <a:ext cx="5856542" cy="3898261"/>
          </a:xfrm>
          <a:prstGeom prst="snip2DiagRect">
            <a:avLst>
              <a:gd name="adj1" fmla="val 32392"/>
              <a:gd name="adj2" fmla="val 39286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Prostokąt 3"/>
          <p:cNvSpPr/>
          <p:nvPr/>
        </p:nvSpPr>
        <p:spPr>
          <a:xfrm>
            <a:off x="5143504" y="1000108"/>
            <a:ext cx="4000496" cy="1200329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pl-PL" sz="36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Warsztaty</a:t>
            </a:r>
          </a:p>
          <a:p>
            <a:pPr algn="ctr">
              <a:defRPr/>
            </a:pPr>
            <a:r>
              <a:rPr lang="pl-PL" sz="36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pl-PL" sz="3600" b="1" dirty="0">
                <a:ln>
                  <a:prstDash val="solid"/>
                </a:ln>
                <a:solidFill>
                  <a:srgbClr val="7030A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rysunkowe</a:t>
            </a:r>
          </a:p>
        </p:txBody>
      </p:sp>
    </p:spTree>
  </p:cSld>
  <p:clrMapOvr>
    <a:masterClrMapping/>
  </p:clrMapOvr>
  <p:transition advTm="14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http://www.paczkow.eu/asp/galeria/2010_warsztaty_taneczne/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6096000" cy="40576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Prostokąt 4"/>
          <p:cNvSpPr/>
          <p:nvPr/>
        </p:nvSpPr>
        <p:spPr>
          <a:xfrm rot="740599">
            <a:off x="1085268" y="4929198"/>
            <a:ext cx="684014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pl-PL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Warsztaty Taneczne</a:t>
            </a:r>
          </a:p>
        </p:txBody>
      </p:sp>
    </p:spTree>
  </p:cSld>
  <p:clrMapOvr>
    <a:masterClrMapping/>
  </p:clrMapOvr>
  <p:transition advTm="14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http://www.paczkow.eu/asp/galeria/2010_warsztaty_taneczne/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642918"/>
            <a:ext cx="5786478" cy="385162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8612" name="Picture 4" descr="http://www.paczkow.eu/asp/galeria/2010_warsztaty_taneczne/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3214686"/>
            <a:ext cx="4722287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advTm="14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http://www.paczkow.eu/asp/galeria/2010_warsztaty_taneczne/0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357430"/>
            <a:ext cx="6096000" cy="4057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9636" name="Picture 4" descr="http://www.paczkow.eu/asp/galeria/2010_warsztaty_taneczne/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7100" y="0"/>
            <a:ext cx="4936900" cy="3286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4000"/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Microsoft Office PowerPoint</Application>
  <PresentationFormat>Pokaz na ekranie (4:3)</PresentationFormat>
  <Paragraphs>35</Paragraphs>
  <Slides>28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28</vt:i4>
      </vt:variant>
    </vt:vector>
  </HeadingPairs>
  <TitlesOfParts>
    <vt:vector size="29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  <vt:lpstr>Slajd 7</vt:lpstr>
      <vt:lpstr>Slajd 8</vt:lpstr>
      <vt:lpstr>Slajd 9</vt:lpstr>
      <vt:lpstr>Slajd 10</vt:lpstr>
      <vt:lpstr>Slajd 11</vt:lpstr>
      <vt:lpstr>Slajd 12</vt:lpstr>
      <vt:lpstr>Slajd 13</vt:lpstr>
      <vt:lpstr>Slajd 14</vt:lpstr>
      <vt:lpstr>Slajd 15</vt:lpstr>
      <vt:lpstr>Slajd 16</vt:lpstr>
      <vt:lpstr>Slajd 17</vt:lpstr>
      <vt:lpstr>Slajd 18</vt:lpstr>
      <vt:lpstr>Slajd 19</vt:lpstr>
      <vt:lpstr>Slajd 20</vt:lpstr>
      <vt:lpstr>Slajd 21</vt:lpstr>
      <vt:lpstr>Slajd 22</vt:lpstr>
      <vt:lpstr>Slajd 23</vt:lpstr>
      <vt:lpstr>Slajd 24</vt:lpstr>
      <vt:lpstr>Slajd 25</vt:lpstr>
      <vt:lpstr>Slajd 26</vt:lpstr>
      <vt:lpstr>Slajd 27</vt:lpstr>
      <vt:lpstr>Slajd 28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2010-04-29T10:28:28Z</dcterms:created>
  <dcterms:modified xsi:type="dcterms:W3CDTF">2010-04-29T10:29:05Z</dcterms:modified>
</cp:coreProperties>
</file>